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4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9267258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7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без осадков. Ветер юго-восточный 7-12 м/с. Температура воздуха ночью 13-15, днем 28-30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-восточный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15-20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15-17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455588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28378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4345</cp:revision>
  <cp:lastPrinted>2021-07-01T03:56:27Z</cp:lastPrinted>
  <dcterms:created xsi:type="dcterms:W3CDTF">2018-03-27T06:03:00Z</dcterms:created>
  <dcterms:modified xsi:type="dcterms:W3CDTF">2026-06-02T06:53:38Z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